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71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5EB5DF-F703-4F54-A780-19DD882CA6CF}" v="13" dt="2019-06-06T23:08:11.5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gus Robinson" userId="b756d011-34c2-4d80-956f-5adc892039ba" providerId="ADAL" clId="{9F5EB5DF-F703-4F54-A780-19DD882CA6CF}"/>
    <pc:docChg chg="undo custSel mod addSld delSld modSld sldOrd">
      <pc:chgData name="Angus Robinson" userId="b756d011-34c2-4d80-956f-5adc892039ba" providerId="ADAL" clId="{9F5EB5DF-F703-4F54-A780-19DD882CA6CF}" dt="2019-06-06T23:08:11.590" v="25" actId="207"/>
      <pc:docMkLst>
        <pc:docMk/>
      </pc:docMkLst>
      <pc:sldChg chg="del ord">
        <pc:chgData name="Angus Robinson" userId="b756d011-34c2-4d80-956f-5adc892039ba" providerId="ADAL" clId="{9F5EB5DF-F703-4F54-A780-19DD882CA6CF}" dt="2019-06-06T23:07:38.445" v="24" actId="2696"/>
        <pc:sldMkLst>
          <pc:docMk/>
          <pc:sldMk cId="1537186432" sldId="256"/>
        </pc:sldMkLst>
      </pc:sldChg>
      <pc:sldChg chg="addSp modSp add del mod setBg">
        <pc:chgData name="Angus Robinson" userId="b756d011-34c2-4d80-956f-5adc892039ba" providerId="ADAL" clId="{9F5EB5DF-F703-4F54-A780-19DD882CA6CF}" dt="2019-06-06T23:08:11.590" v="25" actId="207"/>
        <pc:sldMkLst>
          <pc:docMk/>
          <pc:sldMk cId="0" sldId="1712"/>
        </pc:sldMkLst>
        <pc:spChg chg="add">
          <ac:chgData name="Angus Robinson" userId="b756d011-34c2-4d80-956f-5adc892039ba" providerId="ADAL" clId="{9F5EB5DF-F703-4F54-A780-19DD882CA6CF}" dt="2019-06-06T23:04:24.793" v="7" actId="26606"/>
          <ac:spMkLst>
            <pc:docMk/>
            <pc:sldMk cId="0" sldId="1712"/>
            <ac:spMk id="135" creationId="{4FA533C5-33E3-4611-AF9F-72811D8B26A6}"/>
          </ac:spMkLst>
        </pc:spChg>
        <pc:spChg chg="add">
          <ac:chgData name="Angus Robinson" userId="b756d011-34c2-4d80-956f-5adc892039ba" providerId="ADAL" clId="{9F5EB5DF-F703-4F54-A780-19DD882CA6CF}" dt="2019-06-06T23:04:24.793" v="7" actId="26606"/>
          <ac:spMkLst>
            <pc:docMk/>
            <pc:sldMk cId="0" sldId="1712"/>
            <ac:spMk id="141" creationId="{87F0FDC4-AD8C-47D9-9131-623C98ADB0AE}"/>
          </ac:spMkLst>
        </pc:spChg>
        <pc:spChg chg="add">
          <ac:chgData name="Angus Robinson" userId="b756d011-34c2-4d80-956f-5adc892039ba" providerId="ADAL" clId="{9F5EB5DF-F703-4F54-A780-19DD882CA6CF}" dt="2019-06-06T23:04:24.793" v="7" actId="26606"/>
          <ac:spMkLst>
            <pc:docMk/>
            <pc:sldMk cId="0" sldId="1712"/>
            <ac:spMk id="143" creationId="{923E8915-D2AA-4327-A45A-972C3CA9574B}"/>
          </ac:spMkLst>
        </pc:spChg>
        <pc:spChg chg="add">
          <ac:chgData name="Angus Robinson" userId="b756d011-34c2-4d80-956f-5adc892039ba" providerId="ADAL" clId="{9F5EB5DF-F703-4F54-A780-19DD882CA6CF}" dt="2019-06-06T23:04:24.793" v="7" actId="26606"/>
          <ac:spMkLst>
            <pc:docMk/>
            <pc:sldMk cId="0" sldId="1712"/>
            <ac:spMk id="145" creationId="{8302FC3C-9804-4950-B721-5FD704BA6065}"/>
          </ac:spMkLst>
        </pc:spChg>
        <pc:spChg chg="add">
          <ac:chgData name="Angus Robinson" userId="b756d011-34c2-4d80-956f-5adc892039ba" providerId="ADAL" clId="{9F5EB5DF-F703-4F54-A780-19DD882CA6CF}" dt="2019-06-06T23:04:24.793" v="7" actId="26606"/>
          <ac:spMkLst>
            <pc:docMk/>
            <pc:sldMk cId="0" sldId="1712"/>
            <ac:spMk id="151" creationId="{F3798573-F27B-47EB-8EA4-7EE34954C2D6}"/>
          </ac:spMkLst>
        </pc:spChg>
        <pc:spChg chg="mod">
          <ac:chgData name="Angus Robinson" userId="b756d011-34c2-4d80-956f-5adc892039ba" providerId="ADAL" clId="{9F5EB5DF-F703-4F54-A780-19DD882CA6CF}" dt="2019-06-06T23:06:34.017" v="18" actId="2711"/>
          <ac:spMkLst>
            <pc:docMk/>
            <pc:sldMk cId="0" sldId="1712"/>
            <ac:spMk id="5122" creationId="{E9964A62-B771-42EF-8CB5-79A83DE235C4}"/>
          </ac:spMkLst>
        </pc:spChg>
        <pc:spChg chg="mod">
          <ac:chgData name="Angus Robinson" userId="b756d011-34c2-4d80-956f-5adc892039ba" providerId="ADAL" clId="{9F5EB5DF-F703-4F54-A780-19DD882CA6CF}" dt="2019-06-06T23:08:11.590" v="25" actId="207"/>
          <ac:spMkLst>
            <pc:docMk/>
            <pc:sldMk cId="0" sldId="1712"/>
            <ac:spMk id="5182" creationId="{890CCB3A-CED2-40A6-B176-07AA7B5B79DB}"/>
          </ac:spMkLst>
        </pc:spChg>
        <pc:picChg chg="add">
          <ac:chgData name="Angus Robinson" userId="b756d011-34c2-4d80-956f-5adc892039ba" providerId="ADAL" clId="{9F5EB5DF-F703-4F54-A780-19DD882CA6CF}" dt="2019-06-06T23:04:24.793" v="7" actId="26606"/>
          <ac:picMkLst>
            <pc:docMk/>
            <pc:sldMk cId="0" sldId="1712"/>
            <ac:picMk id="131" creationId="{91B28F63-CF00-448F-B141-FE33C33B1891}"/>
          </ac:picMkLst>
        </pc:picChg>
        <pc:picChg chg="add">
          <ac:chgData name="Angus Robinson" userId="b756d011-34c2-4d80-956f-5adc892039ba" providerId="ADAL" clId="{9F5EB5DF-F703-4F54-A780-19DD882CA6CF}" dt="2019-06-06T23:04:24.793" v="7" actId="26606"/>
          <ac:picMkLst>
            <pc:docMk/>
            <pc:sldMk cId="0" sldId="1712"/>
            <ac:picMk id="133" creationId="{2AE609E2-8522-44E4-9077-980E5BCF3E14}"/>
          </ac:picMkLst>
        </pc:picChg>
        <pc:picChg chg="add">
          <ac:chgData name="Angus Robinson" userId="b756d011-34c2-4d80-956f-5adc892039ba" providerId="ADAL" clId="{9F5EB5DF-F703-4F54-A780-19DD882CA6CF}" dt="2019-06-06T23:04:24.793" v="7" actId="26606"/>
          <ac:picMkLst>
            <pc:docMk/>
            <pc:sldMk cId="0" sldId="1712"/>
            <ac:picMk id="137" creationId="{8949AD42-25FD-4C3D-9EEE-B7FEC5809988}"/>
          </ac:picMkLst>
        </pc:picChg>
        <pc:picChg chg="add">
          <ac:chgData name="Angus Robinson" userId="b756d011-34c2-4d80-956f-5adc892039ba" providerId="ADAL" clId="{9F5EB5DF-F703-4F54-A780-19DD882CA6CF}" dt="2019-06-06T23:04:24.793" v="7" actId="26606"/>
          <ac:picMkLst>
            <pc:docMk/>
            <pc:sldMk cId="0" sldId="1712"/>
            <ac:picMk id="139" creationId="{6AC7D913-60B7-4603-881B-831DA5D3A940}"/>
          </ac:picMkLst>
        </pc:picChg>
        <pc:picChg chg="add">
          <ac:chgData name="Angus Robinson" userId="b756d011-34c2-4d80-956f-5adc892039ba" providerId="ADAL" clId="{9F5EB5DF-F703-4F54-A780-19DD882CA6CF}" dt="2019-06-06T23:04:24.793" v="7" actId="26606"/>
          <ac:picMkLst>
            <pc:docMk/>
            <pc:sldMk cId="0" sldId="1712"/>
            <ac:picMk id="149" creationId="{3BC6EBB2-9BDC-4075-BA6B-43A9FBF9C86C}"/>
          </ac:picMkLst>
        </pc:picChg>
        <pc:cxnChg chg="add">
          <ac:chgData name="Angus Robinson" userId="b756d011-34c2-4d80-956f-5adc892039ba" providerId="ADAL" clId="{9F5EB5DF-F703-4F54-A780-19DD882CA6CF}" dt="2019-06-06T23:04:24.793" v="7" actId="26606"/>
          <ac:cxnSpMkLst>
            <pc:docMk/>
            <pc:sldMk cId="0" sldId="1712"/>
            <ac:cxnSpMk id="147" creationId="{6B9695BD-ECF6-49CA-8877-8C493193C65D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1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3123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7842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7659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4772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7956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7939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6746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1357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122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2002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7179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958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8131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0617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8864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459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2BF1651-8B8B-4491-9187-B237A397A1E0}" type="datetimeFigureOut">
              <a:rPr lang="en-AU" smtClean="0"/>
              <a:t>7/06/2019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73C03-4972-46A9-8E63-CE7997A4403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44724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130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5" name="Oval 134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37" name="Picture 136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1" name="Rectangle 140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5" name="Rectangle 144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Picture 148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151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E9964A62-B771-42EF-8CB5-79A83DE235C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806195" y="804672"/>
            <a:ext cx="3521359" cy="524865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en-US" b="0" i="0" kern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Geotourism</a:t>
            </a:r>
          </a:p>
        </p:txBody>
      </p:sp>
      <p:sp>
        <p:nvSpPr>
          <p:cNvPr id="5182" name="Rectangle 3">
            <a:extLst>
              <a:ext uri="{FF2B5EF4-FFF2-40B4-BE49-F238E27FC236}">
                <a16:creationId xmlns:a16="http://schemas.microsoft.com/office/drawing/2014/main" id="{890CCB3A-CED2-40A6-B176-07AA7B5B79D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975861" y="804671"/>
            <a:ext cx="6399930" cy="524865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comprises the following features of </a:t>
            </a:r>
            <a:r>
              <a:rPr lang="en-US" alt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both natural and cultural </a:t>
            </a: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heritage:</a:t>
            </a:r>
          </a:p>
          <a:p>
            <a:pPr marL="0" indent="0">
              <a:lnSpc>
                <a:spcPct val="90000"/>
              </a:lnSpc>
            </a:pPr>
            <a:endParaRPr lang="en-US" altLang="en-US" dirty="0">
              <a:effectLst>
                <a:outerShdw blurRad="38100" dist="38100" dir="2700000" algn="tl">
                  <a:srgbClr val="000000"/>
                </a:outerShdw>
              </a:effectLst>
              <a:latin typeface="Trebuchet MS" panose="020B0603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A</a:t>
            </a: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biotic – non-living aspects such as the climate &amp; geology e.g. landscape and landforms: GEODIVERSITY</a:t>
            </a:r>
          </a:p>
          <a:p>
            <a:pPr>
              <a:lnSpc>
                <a:spcPct val="90000"/>
              </a:lnSpc>
            </a:pPr>
            <a:endParaRPr lang="en-US" altLang="en-US" dirty="0">
              <a:effectLst>
                <a:outerShdw blurRad="38100" dist="38100" dir="2700000" algn="tl">
                  <a:srgbClr val="000000"/>
                </a:outerShdw>
              </a:effectLst>
              <a:latin typeface="Trebuchet MS" panose="020B0603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B</a:t>
            </a: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iotic – the living parts </a:t>
            </a:r>
            <a:r>
              <a:rPr lang="en-US" altLang="en-US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eg.</a:t>
            </a: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 fauna (animals) and flora (plants): BIODIVERSITY</a:t>
            </a:r>
          </a:p>
          <a:p>
            <a:pPr>
              <a:lnSpc>
                <a:spcPct val="90000"/>
              </a:lnSpc>
            </a:pPr>
            <a:endParaRPr lang="en-US" altLang="en-US" dirty="0">
              <a:effectLst>
                <a:outerShdw blurRad="38100" dist="38100" dir="2700000" algn="tl">
                  <a:srgbClr val="000000"/>
                </a:outerShdw>
              </a:effectLst>
              <a:latin typeface="Trebuchet MS" panose="020B0603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C</a:t>
            </a: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ultural – past &amp; present, non-living and built</a:t>
            </a:r>
          </a:p>
          <a:p>
            <a:pPr>
              <a:lnSpc>
                <a:spcPct val="90000"/>
              </a:lnSpc>
            </a:pPr>
            <a:endParaRPr lang="en-US" altLang="en-US" dirty="0">
              <a:effectLst>
                <a:outerShdw blurRad="38100" dist="38100" dir="2700000" algn="tl">
                  <a:srgbClr val="000000"/>
                </a:outerShdw>
              </a:effectLst>
              <a:latin typeface="Trebuchet MS" panose="020B0603020202020204" pitchFamily="34" charset="0"/>
            </a:endParaRPr>
          </a:p>
          <a:p>
            <a:pPr marL="0" indent="0">
              <a:lnSpc>
                <a:spcPct val="90000"/>
              </a:lnSpc>
            </a:pP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  	</a:t>
            </a:r>
            <a:r>
              <a:rPr lang="en-US" alt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Holistic in scope</a:t>
            </a: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Trebuchet MS" panose="020B0603020202020204" pitchFamily="34" charset="0"/>
              </a:rPr>
              <a:t>, geotourism is the key driver for 	UNESCO Geoparks, World Heritage Areas, and 	Australian National Landscapes.</a:t>
            </a:r>
          </a:p>
          <a:p>
            <a:pPr marL="0" indent="0">
              <a:lnSpc>
                <a:spcPct val="90000"/>
              </a:lnSpc>
            </a:pPr>
            <a:endParaRPr lang="en-US" alt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Century Gothic</vt:lpstr>
      <vt:lpstr>Trebuchet MS</vt:lpstr>
      <vt:lpstr>Wingdings 3</vt:lpstr>
      <vt:lpstr>Ion</vt:lpstr>
      <vt:lpstr>Geotourism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Geotourism</dc:title>
  <dc:creator>Angus M Robinson</dc:creator>
  <cp:lastModifiedBy>Angus M Robinson</cp:lastModifiedBy>
  <cp:revision>1</cp:revision>
  <dcterms:created xsi:type="dcterms:W3CDTF">2019-06-06T23:04:24Z</dcterms:created>
  <dcterms:modified xsi:type="dcterms:W3CDTF">2019-06-06T23:08:15Z</dcterms:modified>
</cp:coreProperties>
</file>